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6832600" cy="8832850"/>
  <p:notesSz cx="6832600" cy="88328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12445" y="2738183"/>
            <a:ext cx="5807710" cy="18548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024890" y="4946396"/>
            <a:ext cx="4782820" cy="22082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41630" y="2031555"/>
            <a:ext cx="2972181" cy="58296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518789" y="2031555"/>
            <a:ext cx="2972181" cy="58296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41630" y="353314"/>
            <a:ext cx="6149340" cy="14132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41630" y="2031555"/>
            <a:ext cx="6149340" cy="58296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323084" y="8214550"/>
            <a:ext cx="2186432" cy="4416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41630" y="8214550"/>
            <a:ext cx="1571498" cy="4416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4919472" y="8214550"/>
            <a:ext cx="1571498" cy="4416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12000" y="8403702"/>
            <a:ext cx="5965825" cy="0"/>
          </a:xfrm>
          <a:custGeom>
            <a:avLst/>
            <a:gdLst/>
            <a:ahLst/>
            <a:cxnLst/>
            <a:rect l="l" t="t" r="r" b="b"/>
            <a:pathLst>
              <a:path w="5965825" h="0">
                <a:moveTo>
                  <a:pt x="0" y="0"/>
                </a:moveTo>
                <a:lnTo>
                  <a:pt x="5965202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612000" y="8151705"/>
            <a:ext cx="5965825" cy="0"/>
          </a:xfrm>
          <a:custGeom>
            <a:avLst/>
            <a:gdLst/>
            <a:ahLst/>
            <a:cxnLst/>
            <a:rect l="l" t="t" r="r" b="b"/>
            <a:pathLst>
              <a:path w="5965825" h="0">
                <a:moveTo>
                  <a:pt x="0" y="0"/>
                </a:moveTo>
                <a:lnTo>
                  <a:pt x="5965202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612000" y="7899703"/>
            <a:ext cx="5965825" cy="0"/>
          </a:xfrm>
          <a:custGeom>
            <a:avLst/>
            <a:gdLst/>
            <a:ahLst/>
            <a:cxnLst/>
            <a:rect l="l" t="t" r="r" b="b"/>
            <a:pathLst>
              <a:path w="5965825" h="0">
                <a:moveTo>
                  <a:pt x="0" y="0"/>
                </a:moveTo>
                <a:lnTo>
                  <a:pt x="5965202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612000" y="7647706"/>
            <a:ext cx="5965825" cy="0"/>
          </a:xfrm>
          <a:custGeom>
            <a:avLst/>
            <a:gdLst/>
            <a:ahLst/>
            <a:cxnLst/>
            <a:rect l="l" t="t" r="r" b="b"/>
            <a:pathLst>
              <a:path w="5965825" h="0">
                <a:moveTo>
                  <a:pt x="0" y="0"/>
                </a:moveTo>
                <a:lnTo>
                  <a:pt x="5965202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612000" y="7395702"/>
            <a:ext cx="5965825" cy="0"/>
          </a:xfrm>
          <a:custGeom>
            <a:avLst/>
            <a:gdLst/>
            <a:ahLst/>
            <a:cxnLst/>
            <a:rect l="l" t="t" r="r" b="b"/>
            <a:pathLst>
              <a:path w="5965825" h="0">
                <a:moveTo>
                  <a:pt x="0" y="0"/>
                </a:moveTo>
                <a:lnTo>
                  <a:pt x="5965202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612000" y="7143705"/>
            <a:ext cx="5965825" cy="0"/>
          </a:xfrm>
          <a:custGeom>
            <a:avLst/>
            <a:gdLst/>
            <a:ahLst/>
            <a:cxnLst/>
            <a:rect l="l" t="t" r="r" b="b"/>
            <a:pathLst>
              <a:path w="5965825" h="0">
                <a:moveTo>
                  <a:pt x="0" y="0"/>
                </a:moveTo>
                <a:lnTo>
                  <a:pt x="5965202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612000" y="6891704"/>
            <a:ext cx="5965825" cy="0"/>
          </a:xfrm>
          <a:custGeom>
            <a:avLst/>
            <a:gdLst/>
            <a:ahLst/>
            <a:cxnLst/>
            <a:rect l="l" t="t" r="r" b="b"/>
            <a:pathLst>
              <a:path w="5965825" h="0">
                <a:moveTo>
                  <a:pt x="0" y="0"/>
                </a:moveTo>
                <a:lnTo>
                  <a:pt x="5965202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612000" y="6639706"/>
            <a:ext cx="5965825" cy="0"/>
          </a:xfrm>
          <a:custGeom>
            <a:avLst/>
            <a:gdLst/>
            <a:ahLst/>
            <a:cxnLst/>
            <a:rect l="l" t="t" r="r" b="b"/>
            <a:pathLst>
              <a:path w="5965825" h="0">
                <a:moveTo>
                  <a:pt x="0" y="0"/>
                </a:moveTo>
                <a:lnTo>
                  <a:pt x="5965202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612000" y="6387701"/>
            <a:ext cx="5965825" cy="0"/>
          </a:xfrm>
          <a:custGeom>
            <a:avLst/>
            <a:gdLst/>
            <a:ahLst/>
            <a:cxnLst/>
            <a:rect l="l" t="t" r="r" b="b"/>
            <a:pathLst>
              <a:path w="5965825" h="0">
                <a:moveTo>
                  <a:pt x="0" y="0"/>
                </a:moveTo>
                <a:lnTo>
                  <a:pt x="5965202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612000" y="6135706"/>
            <a:ext cx="5965825" cy="0"/>
          </a:xfrm>
          <a:custGeom>
            <a:avLst/>
            <a:gdLst/>
            <a:ahLst/>
            <a:cxnLst/>
            <a:rect l="l" t="t" r="r" b="b"/>
            <a:pathLst>
              <a:path w="5965825" h="0">
                <a:moveTo>
                  <a:pt x="0" y="0"/>
                </a:moveTo>
                <a:lnTo>
                  <a:pt x="5965202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612000" y="5883703"/>
            <a:ext cx="5965825" cy="0"/>
          </a:xfrm>
          <a:custGeom>
            <a:avLst/>
            <a:gdLst/>
            <a:ahLst/>
            <a:cxnLst/>
            <a:rect l="l" t="t" r="r" b="b"/>
            <a:pathLst>
              <a:path w="5965825" h="0">
                <a:moveTo>
                  <a:pt x="0" y="0"/>
                </a:moveTo>
                <a:lnTo>
                  <a:pt x="5965202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612000" y="5631706"/>
            <a:ext cx="5965825" cy="0"/>
          </a:xfrm>
          <a:custGeom>
            <a:avLst/>
            <a:gdLst/>
            <a:ahLst/>
            <a:cxnLst/>
            <a:rect l="l" t="t" r="r" b="b"/>
            <a:pathLst>
              <a:path w="5965825" h="0">
                <a:moveTo>
                  <a:pt x="0" y="0"/>
                </a:moveTo>
                <a:lnTo>
                  <a:pt x="5965202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612000" y="5379701"/>
            <a:ext cx="5965825" cy="0"/>
          </a:xfrm>
          <a:custGeom>
            <a:avLst/>
            <a:gdLst/>
            <a:ahLst/>
            <a:cxnLst/>
            <a:rect l="l" t="t" r="r" b="b"/>
            <a:pathLst>
              <a:path w="5965825" h="0">
                <a:moveTo>
                  <a:pt x="0" y="0"/>
                </a:moveTo>
                <a:lnTo>
                  <a:pt x="5965202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612000" y="5127705"/>
            <a:ext cx="5965825" cy="0"/>
          </a:xfrm>
          <a:custGeom>
            <a:avLst/>
            <a:gdLst/>
            <a:ahLst/>
            <a:cxnLst/>
            <a:rect l="l" t="t" r="r" b="b"/>
            <a:pathLst>
              <a:path w="5965825" h="0">
                <a:moveTo>
                  <a:pt x="0" y="0"/>
                </a:moveTo>
                <a:lnTo>
                  <a:pt x="5965202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612000" y="4875703"/>
            <a:ext cx="5965825" cy="0"/>
          </a:xfrm>
          <a:custGeom>
            <a:avLst/>
            <a:gdLst/>
            <a:ahLst/>
            <a:cxnLst/>
            <a:rect l="l" t="t" r="r" b="b"/>
            <a:pathLst>
              <a:path w="5965825" h="0">
                <a:moveTo>
                  <a:pt x="0" y="0"/>
                </a:moveTo>
                <a:lnTo>
                  <a:pt x="5965202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612000" y="4623707"/>
            <a:ext cx="5965825" cy="0"/>
          </a:xfrm>
          <a:custGeom>
            <a:avLst/>
            <a:gdLst/>
            <a:ahLst/>
            <a:cxnLst/>
            <a:rect l="l" t="t" r="r" b="b"/>
            <a:pathLst>
              <a:path w="5965825" h="0">
                <a:moveTo>
                  <a:pt x="0" y="0"/>
                </a:moveTo>
                <a:lnTo>
                  <a:pt x="5965202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612000" y="4371701"/>
            <a:ext cx="5965825" cy="0"/>
          </a:xfrm>
          <a:custGeom>
            <a:avLst/>
            <a:gdLst/>
            <a:ahLst/>
            <a:cxnLst/>
            <a:rect l="l" t="t" r="r" b="b"/>
            <a:pathLst>
              <a:path w="5965825" h="0">
                <a:moveTo>
                  <a:pt x="0" y="0"/>
                </a:moveTo>
                <a:lnTo>
                  <a:pt x="5965202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612000" y="4119705"/>
            <a:ext cx="5965825" cy="0"/>
          </a:xfrm>
          <a:custGeom>
            <a:avLst/>
            <a:gdLst/>
            <a:ahLst/>
            <a:cxnLst/>
            <a:rect l="l" t="t" r="r" b="b"/>
            <a:pathLst>
              <a:path w="5965825" h="0">
                <a:moveTo>
                  <a:pt x="0" y="0"/>
                </a:moveTo>
                <a:lnTo>
                  <a:pt x="5965202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612000" y="3867704"/>
            <a:ext cx="5965825" cy="0"/>
          </a:xfrm>
          <a:custGeom>
            <a:avLst/>
            <a:gdLst/>
            <a:ahLst/>
            <a:cxnLst/>
            <a:rect l="l" t="t" r="r" b="b"/>
            <a:pathLst>
              <a:path w="5965825" h="0">
                <a:moveTo>
                  <a:pt x="0" y="0"/>
                </a:moveTo>
                <a:lnTo>
                  <a:pt x="5965202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612000" y="3615707"/>
            <a:ext cx="5965825" cy="0"/>
          </a:xfrm>
          <a:custGeom>
            <a:avLst/>
            <a:gdLst/>
            <a:ahLst/>
            <a:cxnLst/>
            <a:rect l="l" t="t" r="r" b="b"/>
            <a:pathLst>
              <a:path w="5965825" h="0">
                <a:moveTo>
                  <a:pt x="0" y="0"/>
                </a:moveTo>
                <a:lnTo>
                  <a:pt x="5965202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612000" y="3363702"/>
            <a:ext cx="5965825" cy="0"/>
          </a:xfrm>
          <a:custGeom>
            <a:avLst/>
            <a:gdLst/>
            <a:ahLst/>
            <a:cxnLst/>
            <a:rect l="l" t="t" r="r" b="b"/>
            <a:pathLst>
              <a:path w="5965825" h="0">
                <a:moveTo>
                  <a:pt x="0" y="0"/>
                </a:moveTo>
                <a:lnTo>
                  <a:pt x="5965202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612000" y="3111705"/>
            <a:ext cx="5965825" cy="0"/>
          </a:xfrm>
          <a:custGeom>
            <a:avLst/>
            <a:gdLst/>
            <a:ahLst/>
            <a:cxnLst/>
            <a:rect l="l" t="t" r="r" b="b"/>
            <a:pathLst>
              <a:path w="5965825" h="0">
                <a:moveTo>
                  <a:pt x="0" y="0"/>
                </a:moveTo>
                <a:lnTo>
                  <a:pt x="5965202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612000" y="2859704"/>
            <a:ext cx="5965825" cy="0"/>
          </a:xfrm>
          <a:custGeom>
            <a:avLst/>
            <a:gdLst/>
            <a:ahLst/>
            <a:cxnLst/>
            <a:rect l="l" t="t" r="r" b="b"/>
            <a:pathLst>
              <a:path w="5965825" h="0">
                <a:moveTo>
                  <a:pt x="0" y="0"/>
                </a:moveTo>
                <a:lnTo>
                  <a:pt x="5965202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612000" y="2607706"/>
            <a:ext cx="5965825" cy="0"/>
          </a:xfrm>
          <a:custGeom>
            <a:avLst/>
            <a:gdLst/>
            <a:ahLst/>
            <a:cxnLst/>
            <a:rect l="l" t="t" r="r" b="b"/>
            <a:pathLst>
              <a:path w="5965825" h="0">
                <a:moveTo>
                  <a:pt x="0" y="0"/>
                </a:moveTo>
                <a:lnTo>
                  <a:pt x="5965202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612000" y="2355702"/>
            <a:ext cx="5965825" cy="0"/>
          </a:xfrm>
          <a:custGeom>
            <a:avLst/>
            <a:gdLst/>
            <a:ahLst/>
            <a:cxnLst/>
            <a:rect l="l" t="t" r="r" b="b"/>
            <a:pathLst>
              <a:path w="5965825" h="0">
                <a:moveTo>
                  <a:pt x="0" y="0"/>
                </a:moveTo>
                <a:lnTo>
                  <a:pt x="5965202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612000" y="2103704"/>
            <a:ext cx="5965825" cy="0"/>
          </a:xfrm>
          <a:custGeom>
            <a:avLst/>
            <a:gdLst/>
            <a:ahLst/>
            <a:cxnLst/>
            <a:rect l="l" t="t" r="r" b="b"/>
            <a:pathLst>
              <a:path w="5965825" h="0">
                <a:moveTo>
                  <a:pt x="0" y="0"/>
                </a:moveTo>
                <a:lnTo>
                  <a:pt x="5965202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612000" y="1851703"/>
            <a:ext cx="5965825" cy="0"/>
          </a:xfrm>
          <a:custGeom>
            <a:avLst/>
            <a:gdLst/>
            <a:ahLst/>
            <a:cxnLst/>
            <a:rect l="l" t="t" r="r" b="b"/>
            <a:pathLst>
              <a:path w="5965825" h="0">
                <a:moveTo>
                  <a:pt x="0" y="0"/>
                </a:moveTo>
                <a:lnTo>
                  <a:pt x="5965202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612000" y="1599707"/>
            <a:ext cx="5965825" cy="0"/>
          </a:xfrm>
          <a:custGeom>
            <a:avLst/>
            <a:gdLst/>
            <a:ahLst/>
            <a:cxnLst/>
            <a:rect l="l" t="t" r="r" b="b"/>
            <a:pathLst>
              <a:path w="5965825" h="0">
                <a:moveTo>
                  <a:pt x="0" y="0"/>
                </a:moveTo>
                <a:lnTo>
                  <a:pt x="5965202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51999" y="8403702"/>
            <a:ext cx="5965825" cy="0"/>
          </a:xfrm>
          <a:custGeom>
            <a:avLst/>
            <a:gdLst/>
            <a:ahLst/>
            <a:cxnLst/>
            <a:rect l="l" t="t" r="r" b="b"/>
            <a:pathLst>
              <a:path w="5965825" h="0">
                <a:moveTo>
                  <a:pt x="0" y="0"/>
                </a:moveTo>
                <a:lnTo>
                  <a:pt x="5965202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51999" y="8151705"/>
            <a:ext cx="5965825" cy="0"/>
          </a:xfrm>
          <a:custGeom>
            <a:avLst/>
            <a:gdLst/>
            <a:ahLst/>
            <a:cxnLst/>
            <a:rect l="l" t="t" r="r" b="b"/>
            <a:pathLst>
              <a:path w="5965825" h="0">
                <a:moveTo>
                  <a:pt x="0" y="0"/>
                </a:moveTo>
                <a:lnTo>
                  <a:pt x="5965202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51999" y="7899703"/>
            <a:ext cx="5965825" cy="0"/>
          </a:xfrm>
          <a:custGeom>
            <a:avLst/>
            <a:gdLst/>
            <a:ahLst/>
            <a:cxnLst/>
            <a:rect l="l" t="t" r="r" b="b"/>
            <a:pathLst>
              <a:path w="5965825" h="0">
                <a:moveTo>
                  <a:pt x="0" y="0"/>
                </a:moveTo>
                <a:lnTo>
                  <a:pt x="5965202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51999" y="7647706"/>
            <a:ext cx="5965825" cy="0"/>
          </a:xfrm>
          <a:custGeom>
            <a:avLst/>
            <a:gdLst/>
            <a:ahLst/>
            <a:cxnLst/>
            <a:rect l="l" t="t" r="r" b="b"/>
            <a:pathLst>
              <a:path w="5965825" h="0">
                <a:moveTo>
                  <a:pt x="0" y="0"/>
                </a:moveTo>
                <a:lnTo>
                  <a:pt x="5965202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251999" y="7395702"/>
            <a:ext cx="5965825" cy="0"/>
          </a:xfrm>
          <a:custGeom>
            <a:avLst/>
            <a:gdLst/>
            <a:ahLst/>
            <a:cxnLst/>
            <a:rect l="l" t="t" r="r" b="b"/>
            <a:pathLst>
              <a:path w="5965825" h="0">
                <a:moveTo>
                  <a:pt x="0" y="0"/>
                </a:moveTo>
                <a:lnTo>
                  <a:pt x="5965202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251999" y="7143705"/>
            <a:ext cx="5965825" cy="0"/>
          </a:xfrm>
          <a:custGeom>
            <a:avLst/>
            <a:gdLst/>
            <a:ahLst/>
            <a:cxnLst/>
            <a:rect l="l" t="t" r="r" b="b"/>
            <a:pathLst>
              <a:path w="5965825" h="0">
                <a:moveTo>
                  <a:pt x="0" y="0"/>
                </a:moveTo>
                <a:lnTo>
                  <a:pt x="5965202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251999" y="6891704"/>
            <a:ext cx="5965825" cy="0"/>
          </a:xfrm>
          <a:custGeom>
            <a:avLst/>
            <a:gdLst/>
            <a:ahLst/>
            <a:cxnLst/>
            <a:rect l="l" t="t" r="r" b="b"/>
            <a:pathLst>
              <a:path w="5965825" h="0">
                <a:moveTo>
                  <a:pt x="0" y="0"/>
                </a:moveTo>
                <a:lnTo>
                  <a:pt x="5965202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251999" y="6639706"/>
            <a:ext cx="5965825" cy="0"/>
          </a:xfrm>
          <a:custGeom>
            <a:avLst/>
            <a:gdLst/>
            <a:ahLst/>
            <a:cxnLst/>
            <a:rect l="l" t="t" r="r" b="b"/>
            <a:pathLst>
              <a:path w="5965825" h="0">
                <a:moveTo>
                  <a:pt x="0" y="0"/>
                </a:moveTo>
                <a:lnTo>
                  <a:pt x="5965202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251999" y="6387701"/>
            <a:ext cx="5965825" cy="0"/>
          </a:xfrm>
          <a:custGeom>
            <a:avLst/>
            <a:gdLst/>
            <a:ahLst/>
            <a:cxnLst/>
            <a:rect l="l" t="t" r="r" b="b"/>
            <a:pathLst>
              <a:path w="5965825" h="0">
                <a:moveTo>
                  <a:pt x="0" y="0"/>
                </a:moveTo>
                <a:lnTo>
                  <a:pt x="5965202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251999" y="6135706"/>
            <a:ext cx="5965825" cy="0"/>
          </a:xfrm>
          <a:custGeom>
            <a:avLst/>
            <a:gdLst/>
            <a:ahLst/>
            <a:cxnLst/>
            <a:rect l="l" t="t" r="r" b="b"/>
            <a:pathLst>
              <a:path w="5965825" h="0">
                <a:moveTo>
                  <a:pt x="0" y="0"/>
                </a:moveTo>
                <a:lnTo>
                  <a:pt x="5965202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251999" y="5883703"/>
            <a:ext cx="5965825" cy="0"/>
          </a:xfrm>
          <a:custGeom>
            <a:avLst/>
            <a:gdLst/>
            <a:ahLst/>
            <a:cxnLst/>
            <a:rect l="l" t="t" r="r" b="b"/>
            <a:pathLst>
              <a:path w="5965825" h="0">
                <a:moveTo>
                  <a:pt x="0" y="0"/>
                </a:moveTo>
                <a:lnTo>
                  <a:pt x="5965202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251999" y="5631706"/>
            <a:ext cx="5965825" cy="0"/>
          </a:xfrm>
          <a:custGeom>
            <a:avLst/>
            <a:gdLst/>
            <a:ahLst/>
            <a:cxnLst/>
            <a:rect l="l" t="t" r="r" b="b"/>
            <a:pathLst>
              <a:path w="5965825" h="0">
                <a:moveTo>
                  <a:pt x="0" y="0"/>
                </a:moveTo>
                <a:lnTo>
                  <a:pt x="5965202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251999" y="5379701"/>
            <a:ext cx="5965825" cy="0"/>
          </a:xfrm>
          <a:custGeom>
            <a:avLst/>
            <a:gdLst/>
            <a:ahLst/>
            <a:cxnLst/>
            <a:rect l="l" t="t" r="r" b="b"/>
            <a:pathLst>
              <a:path w="5965825" h="0">
                <a:moveTo>
                  <a:pt x="0" y="0"/>
                </a:moveTo>
                <a:lnTo>
                  <a:pt x="5965202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251999" y="5127705"/>
            <a:ext cx="5965825" cy="0"/>
          </a:xfrm>
          <a:custGeom>
            <a:avLst/>
            <a:gdLst/>
            <a:ahLst/>
            <a:cxnLst/>
            <a:rect l="l" t="t" r="r" b="b"/>
            <a:pathLst>
              <a:path w="5965825" h="0">
                <a:moveTo>
                  <a:pt x="0" y="0"/>
                </a:moveTo>
                <a:lnTo>
                  <a:pt x="5965202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251999" y="4875703"/>
            <a:ext cx="5965825" cy="0"/>
          </a:xfrm>
          <a:custGeom>
            <a:avLst/>
            <a:gdLst/>
            <a:ahLst/>
            <a:cxnLst/>
            <a:rect l="l" t="t" r="r" b="b"/>
            <a:pathLst>
              <a:path w="5965825" h="0">
                <a:moveTo>
                  <a:pt x="0" y="0"/>
                </a:moveTo>
                <a:lnTo>
                  <a:pt x="5965202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251999" y="4623707"/>
            <a:ext cx="5965825" cy="0"/>
          </a:xfrm>
          <a:custGeom>
            <a:avLst/>
            <a:gdLst/>
            <a:ahLst/>
            <a:cxnLst/>
            <a:rect l="l" t="t" r="r" b="b"/>
            <a:pathLst>
              <a:path w="5965825" h="0">
                <a:moveTo>
                  <a:pt x="0" y="0"/>
                </a:moveTo>
                <a:lnTo>
                  <a:pt x="5965202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251999" y="4371701"/>
            <a:ext cx="5965825" cy="0"/>
          </a:xfrm>
          <a:custGeom>
            <a:avLst/>
            <a:gdLst/>
            <a:ahLst/>
            <a:cxnLst/>
            <a:rect l="l" t="t" r="r" b="b"/>
            <a:pathLst>
              <a:path w="5965825" h="0">
                <a:moveTo>
                  <a:pt x="0" y="0"/>
                </a:moveTo>
                <a:lnTo>
                  <a:pt x="5965202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251999" y="4119705"/>
            <a:ext cx="5965825" cy="0"/>
          </a:xfrm>
          <a:custGeom>
            <a:avLst/>
            <a:gdLst/>
            <a:ahLst/>
            <a:cxnLst/>
            <a:rect l="l" t="t" r="r" b="b"/>
            <a:pathLst>
              <a:path w="5965825" h="0">
                <a:moveTo>
                  <a:pt x="0" y="0"/>
                </a:moveTo>
                <a:lnTo>
                  <a:pt x="5965202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251999" y="3867704"/>
            <a:ext cx="5965825" cy="0"/>
          </a:xfrm>
          <a:custGeom>
            <a:avLst/>
            <a:gdLst/>
            <a:ahLst/>
            <a:cxnLst/>
            <a:rect l="l" t="t" r="r" b="b"/>
            <a:pathLst>
              <a:path w="5965825" h="0">
                <a:moveTo>
                  <a:pt x="0" y="0"/>
                </a:moveTo>
                <a:lnTo>
                  <a:pt x="5965202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251999" y="3615707"/>
            <a:ext cx="5965825" cy="0"/>
          </a:xfrm>
          <a:custGeom>
            <a:avLst/>
            <a:gdLst/>
            <a:ahLst/>
            <a:cxnLst/>
            <a:rect l="l" t="t" r="r" b="b"/>
            <a:pathLst>
              <a:path w="5965825" h="0">
                <a:moveTo>
                  <a:pt x="0" y="0"/>
                </a:moveTo>
                <a:lnTo>
                  <a:pt x="5965202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251999" y="3363702"/>
            <a:ext cx="5965825" cy="0"/>
          </a:xfrm>
          <a:custGeom>
            <a:avLst/>
            <a:gdLst/>
            <a:ahLst/>
            <a:cxnLst/>
            <a:rect l="l" t="t" r="r" b="b"/>
            <a:pathLst>
              <a:path w="5965825" h="0">
                <a:moveTo>
                  <a:pt x="0" y="0"/>
                </a:moveTo>
                <a:lnTo>
                  <a:pt x="5965202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251999" y="3111705"/>
            <a:ext cx="5965825" cy="0"/>
          </a:xfrm>
          <a:custGeom>
            <a:avLst/>
            <a:gdLst/>
            <a:ahLst/>
            <a:cxnLst/>
            <a:rect l="l" t="t" r="r" b="b"/>
            <a:pathLst>
              <a:path w="5965825" h="0">
                <a:moveTo>
                  <a:pt x="0" y="0"/>
                </a:moveTo>
                <a:lnTo>
                  <a:pt x="5965202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251999" y="2859704"/>
            <a:ext cx="5965825" cy="0"/>
          </a:xfrm>
          <a:custGeom>
            <a:avLst/>
            <a:gdLst/>
            <a:ahLst/>
            <a:cxnLst/>
            <a:rect l="l" t="t" r="r" b="b"/>
            <a:pathLst>
              <a:path w="5965825" h="0">
                <a:moveTo>
                  <a:pt x="0" y="0"/>
                </a:moveTo>
                <a:lnTo>
                  <a:pt x="5965202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251999" y="2607706"/>
            <a:ext cx="5965825" cy="0"/>
          </a:xfrm>
          <a:custGeom>
            <a:avLst/>
            <a:gdLst/>
            <a:ahLst/>
            <a:cxnLst/>
            <a:rect l="l" t="t" r="r" b="b"/>
            <a:pathLst>
              <a:path w="5965825" h="0">
                <a:moveTo>
                  <a:pt x="0" y="0"/>
                </a:moveTo>
                <a:lnTo>
                  <a:pt x="5965202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251999" y="2355702"/>
            <a:ext cx="5965825" cy="0"/>
          </a:xfrm>
          <a:custGeom>
            <a:avLst/>
            <a:gdLst/>
            <a:ahLst/>
            <a:cxnLst/>
            <a:rect l="l" t="t" r="r" b="b"/>
            <a:pathLst>
              <a:path w="5965825" h="0">
                <a:moveTo>
                  <a:pt x="0" y="0"/>
                </a:moveTo>
                <a:lnTo>
                  <a:pt x="5965202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251999" y="2103704"/>
            <a:ext cx="5965825" cy="0"/>
          </a:xfrm>
          <a:custGeom>
            <a:avLst/>
            <a:gdLst/>
            <a:ahLst/>
            <a:cxnLst/>
            <a:rect l="l" t="t" r="r" b="b"/>
            <a:pathLst>
              <a:path w="5965825" h="0">
                <a:moveTo>
                  <a:pt x="0" y="0"/>
                </a:moveTo>
                <a:lnTo>
                  <a:pt x="5965202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251999" y="1851703"/>
            <a:ext cx="5965825" cy="0"/>
          </a:xfrm>
          <a:custGeom>
            <a:avLst/>
            <a:gdLst/>
            <a:ahLst/>
            <a:cxnLst/>
            <a:rect l="l" t="t" r="r" b="b"/>
            <a:pathLst>
              <a:path w="5965825" h="0">
                <a:moveTo>
                  <a:pt x="0" y="0"/>
                </a:moveTo>
                <a:lnTo>
                  <a:pt x="5965202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251999" y="1599707"/>
            <a:ext cx="5965825" cy="0"/>
          </a:xfrm>
          <a:custGeom>
            <a:avLst/>
            <a:gdLst/>
            <a:ahLst/>
            <a:cxnLst/>
            <a:rect l="l" t="t" r="r" b="b"/>
            <a:pathLst>
              <a:path w="5965825" h="0">
                <a:moveTo>
                  <a:pt x="0" y="0"/>
                </a:moveTo>
                <a:lnTo>
                  <a:pt x="5965202" y="0"/>
                </a:lnTo>
              </a:path>
            </a:pathLst>
          </a:custGeom>
          <a:ln w="3175">
            <a:solidFill>
              <a:srgbClr val="939598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Spiralblock-tablet_185,7x241,2_Vorlage.indd</dc:title>
  <dcterms:created xsi:type="dcterms:W3CDTF">2021-11-04T12:12:54Z</dcterms:created>
  <dcterms:modified xsi:type="dcterms:W3CDTF">2021-11-04T12:12:54Z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2014-06-30T00:00:00Z</vt:filetime>
  </property>
  <property fmtid="{D5CDD505-2E9C-101B-9397-08002B2CF9AE}" pid="3" name="Creator">
    <vt:lpwstr>Adobe InDesign CS6 (Macintosh)</vt:lpwstr>
  </property>
  <property fmtid="{D5CDD505-2E9C-101B-9397-08002B2CF9AE}" pid="4" name="LastSaved">
    <vt:filetime>2021-11-04T00:00:00Z</vt:filetime>
  </property>
</Properties>
</file>